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66" r:id="rId2"/>
    <p:sldId id="289" r:id="rId3"/>
    <p:sldId id="265" r:id="rId4"/>
    <p:sldId id="290" r:id="rId5"/>
    <p:sldId id="303" r:id="rId6"/>
    <p:sldId id="291" r:id="rId7"/>
    <p:sldId id="304" r:id="rId8"/>
    <p:sldId id="292" r:id="rId9"/>
    <p:sldId id="301" r:id="rId10"/>
    <p:sldId id="293" r:id="rId11"/>
    <p:sldId id="302" r:id="rId12"/>
    <p:sldId id="294" r:id="rId13"/>
    <p:sldId id="300" r:id="rId14"/>
    <p:sldId id="295" r:id="rId15"/>
    <p:sldId id="299" r:id="rId16"/>
    <p:sldId id="296" r:id="rId17"/>
    <p:sldId id="298" r:id="rId18"/>
    <p:sldId id="297" r:id="rId19"/>
    <p:sldId id="268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57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54814C-2617-4E0F-89F5-97718F48C61A}" v="56" dt="2024-11-07T10:33:07.7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81" autoAdjust="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ツカコシ　ジュン" userId="ae20e312-14b5-434e-8bf7-85233a610df7" providerId="ADAL" clId="{FE54814C-2617-4E0F-89F5-97718F48C61A}"/>
    <pc:docChg chg="undo custSel modSld">
      <pc:chgData name="ツカコシ　ジュン" userId="ae20e312-14b5-434e-8bf7-85233a610df7" providerId="ADAL" clId="{FE54814C-2617-4E0F-89F5-97718F48C61A}" dt="2024-11-07T10:33:07.718" v="119" actId="1076"/>
      <pc:docMkLst>
        <pc:docMk/>
      </pc:docMkLst>
      <pc:sldChg chg="addSp delSp modSp mod">
        <pc:chgData name="ツカコシ　ジュン" userId="ae20e312-14b5-434e-8bf7-85233a610df7" providerId="ADAL" clId="{FE54814C-2617-4E0F-89F5-97718F48C61A}" dt="2024-11-07T10:25:00.230" v="59" actId="167"/>
        <pc:sldMkLst>
          <pc:docMk/>
          <pc:sldMk cId="2070221935" sldId="265"/>
        </pc:sldMkLst>
        <pc:picChg chg="del">
          <ac:chgData name="ツカコシ　ジュン" userId="ae20e312-14b5-434e-8bf7-85233a610df7" providerId="ADAL" clId="{FE54814C-2617-4E0F-89F5-97718F48C61A}" dt="2024-11-07T10:24:01.530" v="55" actId="478"/>
          <ac:picMkLst>
            <pc:docMk/>
            <pc:sldMk cId="2070221935" sldId="265"/>
            <ac:picMk id="2" creationId="{00000000-0000-0000-0000-000000000000}"/>
          </ac:picMkLst>
        </pc:picChg>
        <pc:picChg chg="add mod ord">
          <ac:chgData name="ツカコシ　ジュン" userId="ae20e312-14b5-434e-8bf7-85233a610df7" providerId="ADAL" clId="{FE54814C-2617-4E0F-89F5-97718F48C61A}" dt="2024-11-07T10:25:00.230" v="59" actId="167"/>
          <ac:picMkLst>
            <pc:docMk/>
            <pc:sldMk cId="2070221935" sldId="265"/>
            <ac:picMk id="4" creationId="{2EA78F6B-0B41-0B11-8171-A644276E7AA9}"/>
          </ac:picMkLst>
        </pc:picChg>
      </pc:sldChg>
      <pc:sldChg chg="addSp delSp modSp mod">
        <pc:chgData name="ツカコシ　ジュン" userId="ae20e312-14b5-434e-8bf7-85233a610df7" providerId="ADAL" clId="{FE54814C-2617-4E0F-89F5-97718F48C61A}" dt="2024-11-07T10:31:32.689" v="112" actId="1076"/>
        <pc:sldMkLst>
          <pc:docMk/>
          <pc:sldMk cId="1599991773" sldId="290"/>
        </pc:sldMkLst>
        <pc:grpChg chg="del mod">
          <ac:chgData name="ツカコシ　ジュン" userId="ae20e312-14b5-434e-8bf7-85233a610df7" providerId="ADAL" clId="{FE54814C-2617-4E0F-89F5-97718F48C61A}" dt="2024-11-07T10:26:39.160" v="62" actId="478"/>
          <ac:grpSpMkLst>
            <pc:docMk/>
            <pc:sldMk cId="1599991773" sldId="290"/>
            <ac:grpSpMk id="85" creationId="{00000000-0000-0000-0000-000000000000}"/>
          </ac:grpSpMkLst>
        </pc:grpChg>
        <pc:picChg chg="add del mod">
          <ac:chgData name="ツカコシ　ジュン" userId="ae20e312-14b5-434e-8bf7-85233a610df7" providerId="ADAL" clId="{FE54814C-2617-4E0F-89F5-97718F48C61A}" dt="2024-11-07T10:27:04.334" v="68" actId="478"/>
          <ac:picMkLst>
            <pc:docMk/>
            <pc:sldMk cId="1599991773" sldId="290"/>
            <ac:picMk id="3" creationId="{8EA05893-637F-06A0-0D90-0968E219C252}"/>
          </ac:picMkLst>
        </pc:picChg>
        <pc:picChg chg="add mod">
          <ac:chgData name="ツカコシ　ジュン" userId="ae20e312-14b5-434e-8bf7-85233a610df7" providerId="ADAL" clId="{FE54814C-2617-4E0F-89F5-97718F48C61A}" dt="2024-11-07T10:27:45.802" v="79" actId="931"/>
          <ac:picMkLst>
            <pc:docMk/>
            <pc:sldMk cId="1599991773" sldId="290"/>
            <ac:picMk id="5" creationId="{6E0C7990-F717-7F59-A28E-DAE6E063DBE6}"/>
          </ac:picMkLst>
        </pc:picChg>
        <pc:picChg chg="add del mod">
          <ac:chgData name="ツカコシ　ジュン" userId="ae20e312-14b5-434e-8bf7-85233a610df7" providerId="ADAL" clId="{FE54814C-2617-4E0F-89F5-97718F48C61A}" dt="2024-11-07T10:28:34.875" v="90" actId="478"/>
          <ac:picMkLst>
            <pc:docMk/>
            <pc:sldMk cId="1599991773" sldId="290"/>
            <ac:picMk id="7" creationId="{32CF9BDA-F428-872A-0059-6D7EE0D4D1B0}"/>
          </ac:picMkLst>
        </pc:picChg>
        <pc:picChg chg="add del mod">
          <ac:chgData name="ツカコシ　ジュン" userId="ae20e312-14b5-434e-8bf7-85233a610df7" providerId="ADAL" clId="{FE54814C-2617-4E0F-89F5-97718F48C61A}" dt="2024-11-07T10:28:52.023" v="92" actId="478"/>
          <ac:picMkLst>
            <pc:docMk/>
            <pc:sldMk cId="1599991773" sldId="290"/>
            <ac:picMk id="9" creationId="{0716EC4D-D214-C01A-6131-6FE8A11F92A3}"/>
          </ac:picMkLst>
        </pc:picChg>
        <pc:picChg chg="add del mod">
          <ac:chgData name="ツカコシ　ジュン" userId="ae20e312-14b5-434e-8bf7-85233a610df7" providerId="ADAL" clId="{FE54814C-2617-4E0F-89F5-97718F48C61A}" dt="2024-11-07T10:29:26.751" v="97" actId="478"/>
          <ac:picMkLst>
            <pc:docMk/>
            <pc:sldMk cId="1599991773" sldId="290"/>
            <ac:picMk id="11" creationId="{336BFF38-3335-DB19-5E5F-32BEAE3542CF}"/>
          </ac:picMkLst>
        </pc:picChg>
        <pc:picChg chg="add mod">
          <ac:chgData name="ツカコシ　ジュン" userId="ae20e312-14b5-434e-8bf7-85233a610df7" providerId="ADAL" clId="{FE54814C-2617-4E0F-89F5-97718F48C61A}" dt="2024-11-07T10:29:36.416" v="98" actId="931"/>
          <ac:picMkLst>
            <pc:docMk/>
            <pc:sldMk cId="1599991773" sldId="290"/>
            <ac:picMk id="13" creationId="{73CC769B-226F-38BB-A008-D704E8F59768}"/>
          </ac:picMkLst>
        </pc:picChg>
        <pc:picChg chg="add del mod">
          <ac:chgData name="ツカコシ　ジュン" userId="ae20e312-14b5-434e-8bf7-85233a610df7" providerId="ADAL" clId="{FE54814C-2617-4E0F-89F5-97718F48C61A}" dt="2024-11-07T10:30:28.085" v="106" actId="478"/>
          <ac:picMkLst>
            <pc:docMk/>
            <pc:sldMk cId="1599991773" sldId="290"/>
            <ac:picMk id="15" creationId="{3D32611D-D5AD-DA31-6210-0CB114E45D3F}"/>
          </ac:picMkLst>
        </pc:picChg>
        <pc:picChg chg="del topLvl">
          <ac:chgData name="ツカコシ　ジュン" userId="ae20e312-14b5-434e-8bf7-85233a610df7" providerId="ADAL" clId="{FE54814C-2617-4E0F-89F5-97718F48C61A}" dt="2024-11-07T10:26:40.808" v="63" actId="478"/>
          <ac:picMkLst>
            <pc:docMk/>
            <pc:sldMk cId="1599991773" sldId="290"/>
            <ac:picMk id="86" creationId="{00000000-0000-0000-0000-000000000000}"/>
          </ac:picMkLst>
        </pc:picChg>
        <pc:picChg chg="del topLvl">
          <ac:chgData name="ツカコシ　ジュン" userId="ae20e312-14b5-434e-8bf7-85233a610df7" providerId="ADAL" clId="{FE54814C-2617-4E0F-89F5-97718F48C61A}" dt="2024-11-07T10:26:39.160" v="62" actId="478"/>
          <ac:picMkLst>
            <pc:docMk/>
            <pc:sldMk cId="1599991773" sldId="290"/>
            <ac:picMk id="87" creationId="{00000000-0000-0000-0000-000000000000}"/>
          </ac:picMkLst>
        </pc:picChg>
        <pc:picChg chg="add mod">
          <ac:chgData name="ツカコシ　ジュン" userId="ae20e312-14b5-434e-8bf7-85233a610df7" providerId="ADAL" clId="{FE54814C-2617-4E0F-89F5-97718F48C61A}" dt="2024-11-07T10:31:32.689" v="112" actId="1076"/>
          <ac:picMkLst>
            <pc:docMk/>
            <pc:sldMk cId="1599991773" sldId="290"/>
            <ac:picMk id="1026" creationId="{611361CD-AE66-FD89-17E1-0960A0D95105}"/>
          </ac:picMkLst>
        </pc:picChg>
      </pc:sldChg>
      <pc:sldChg chg="addSp delSp modSp mod">
        <pc:chgData name="ツカコシ　ジュン" userId="ae20e312-14b5-434e-8bf7-85233a610df7" providerId="ADAL" clId="{FE54814C-2617-4E0F-89F5-97718F48C61A}" dt="2024-11-07T10:33:07.718" v="119" actId="1076"/>
        <pc:sldMkLst>
          <pc:docMk/>
          <pc:sldMk cId="293853421" sldId="291"/>
        </pc:sldMkLst>
        <pc:grpChg chg="del">
          <ac:chgData name="ツカコシ　ジュン" userId="ae20e312-14b5-434e-8bf7-85233a610df7" providerId="ADAL" clId="{FE54814C-2617-4E0F-89F5-97718F48C61A}" dt="2024-11-07T10:32:44.872" v="116" actId="478"/>
          <ac:grpSpMkLst>
            <pc:docMk/>
            <pc:sldMk cId="293853421" sldId="291"/>
            <ac:grpSpMk id="93" creationId="{00000000-0000-0000-0000-000000000000}"/>
          </ac:grpSpMkLst>
        </pc:grpChg>
        <pc:picChg chg="add del mod">
          <ac:chgData name="ツカコシ　ジュン" userId="ae20e312-14b5-434e-8bf7-85233a610df7" providerId="ADAL" clId="{FE54814C-2617-4E0F-89F5-97718F48C61A}" dt="2024-11-07T10:32:42.710" v="115" actId="478"/>
          <ac:picMkLst>
            <pc:docMk/>
            <pc:sldMk cId="293853421" sldId="291"/>
            <ac:picMk id="3" creationId="{C311AB9E-0BCA-1A20-0D89-33A6F8F261A9}"/>
          </ac:picMkLst>
        </pc:picChg>
        <pc:picChg chg="add mod">
          <ac:chgData name="ツカコシ　ジュン" userId="ae20e312-14b5-434e-8bf7-85233a610df7" providerId="ADAL" clId="{FE54814C-2617-4E0F-89F5-97718F48C61A}" dt="2024-11-07T10:33:07.718" v="119" actId="1076"/>
          <ac:picMkLst>
            <pc:docMk/>
            <pc:sldMk cId="293853421" sldId="291"/>
            <ac:picMk id="3074" creationId="{F7227502-99E1-BBEB-2959-13623649567E}"/>
          </ac:picMkLst>
        </pc:picChg>
      </pc:sldChg>
      <pc:sldChg chg="addSp delSp modSp mod">
        <pc:chgData name="ツカコシ　ジュン" userId="ae20e312-14b5-434e-8bf7-85233a610df7" providerId="ADAL" clId="{FE54814C-2617-4E0F-89F5-97718F48C61A}" dt="2024-11-07T10:18:55.681" v="47" actId="1076"/>
        <pc:sldMkLst>
          <pc:docMk/>
          <pc:sldMk cId="493472812" sldId="294"/>
        </pc:sldMkLst>
        <pc:grpChg chg="del">
          <ac:chgData name="ツカコシ　ジュン" userId="ae20e312-14b5-434e-8bf7-85233a610df7" providerId="ADAL" clId="{FE54814C-2617-4E0F-89F5-97718F48C61A}" dt="2024-11-07T09:57:21.557" v="0" actId="478"/>
          <ac:grpSpMkLst>
            <pc:docMk/>
            <pc:sldMk cId="493472812" sldId="294"/>
            <ac:grpSpMk id="120" creationId="{00000000-0000-0000-0000-000000000000}"/>
          </ac:grpSpMkLst>
        </pc:grpChg>
        <pc:picChg chg="add del mod">
          <ac:chgData name="ツカコシ　ジュン" userId="ae20e312-14b5-434e-8bf7-85233a610df7" providerId="ADAL" clId="{FE54814C-2617-4E0F-89F5-97718F48C61A}" dt="2024-11-07T10:13:56.613" v="21" actId="478"/>
          <ac:picMkLst>
            <pc:docMk/>
            <pc:sldMk cId="493472812" sldId="294"/>
            <ac:picMk id="3" creationId="{62577785-C8A6-9870-17A0-1A724DECF893}"/>
          </ac:picMkLst>
        </pc:picChg>
        <pc:picChg chg="add del mod">
          <ac:chgData name="ツカコシ　ジュン" userId="ae20e312-14b5-434e-8bf7-85233a610df7" providerId="ADAL" clId="{FE54814C-2617-4E0F-89F5-97718F48C61A}" dt="2024-11-07T10:17:57.420" v="41" actId="478"/>
          <ac:picMkLst>
            <pc:docMk/>
            <pc:sldMk cId="493472812" sldId="294"/>
            <ac:picMk id="4" creationId="{0AF913AC-9F27-2C7E-F41D-35EA4BF616D1}"/>
          </ac:picMkLst>
        </pc:picChg>
        <pc:picChg chg="add del mod">
          <ac:chgData name="ツカコシ　ジュン" userId="ae20e312-14b5-434e-8bf7-85233a610df7" providerId="ADAL" clId="{FE54814C-2617-4E0F-89F5-97718F48C61A}" dt="2024-11-07T10:18:32.529" v="43" actId="478"/>
          <ac:picMkLst>
            <pc:docMk/>
            <pc:sldMk cId="493472812" sldId="294"/>
            <ac:picMk id="6" creationId="{DCCEFDFB-B034-3970-B42A-D0374CD8CFBC}"/>
          </ac:picMkLst>
        </pc:picChg>
        <pc:picChg chg="add mod">
          <ac:chgData name="ツカコシ　ジュン" userId="ae20e312-14b5-434e-8bf7-85233a610df7" providerId="ADAL" clId="{FE54814C-2617-4E0F-89F5-97718F48C61A}" dt="2024-11-07T10:18:55.681" v="47" actId="1076"/>
          <ac:picMkLst>
            <pc:docMk/>
            <pc:sldMk cId="493472812" sldId="294"/>
            <ac:picMk id="8" creationId="{D6FEEF59-BC9B-2090-1D45-7910F66585A4}"/>
          </ac:picMkLst>
        </pc:picChg>
      </pc:sldChg>
      <pc:sldChg chg="addSp delSp modSp mod">
        <pc:chgData name="ツカコシ　ジュン" userId="ae20e312-14b5-434e-8bf7-85233a610df7" providerId="ADAL" clId="{FE54814C-2617-4E0F-89F5-97718F48C61A}" dt="2024-11-07T10:21:27.486" v="54" actId="1076"/>
        <pc:sldMkLst>
          <pc:docMk/>
          <pc:sldMk cId="2999307772" sldId="295"/>
        </pc:sldMkLst>
        <pc:grpChg chg="del">
          <ac:chgData name="ツカコシ　ジュン" userId="ae20e312-14b5-434e-8bf7-85233a610df7" providerId="ADAL" clId="{FE54814C-2617-4E0F-89F5-97718F48C61A}" dt="2024-11-07T10:20:50.427" v="48" actId="478"/>
          <ac:grpSpMkLst>
            <pc:docMk/>
            <pc:sldMk cId="2999307772" sldId="295"/>
            <ac:grpSpMk id="131" creationId="{00000000-0000-0000-0000-000000000000}"/>
          </ac:grpSpMkLst>
        </pc:grpChg>
        <pc:picChg chg="add mod">
          <ac:chgData name="ツカコシ　ジュン" userId="ae20e312-14b5-434e-8bf7-85233a610df7" providerId="ADAL" clId="{FE54814C-2617-4E0F-89F5-97718F48C61A}" dt="2024-11-07T10:21:27.486" v="54" actId="1076"/>
          <ac:picMkLst>
            <pc:docMk/>
            <pc:sldMk cId="2999307772" sldId="295"/>
            <ac:picMk id="3" creationId="{CE0D9237-485E-9566-DE0F-5F68A52D85B7}"/>
          </ac:picMkLst>
        </pc:picChg>
      </pc:sldChg>
      <pc:sldChg chg="addSp delSp modSp mod">
        <pc:chgData name="ツカコシ　ジュン" userId="ae20e312-14b5-434e-8bf7-85233a610df7" providerId="ADAL" clId="{FE54814C-2617-4E0F-89F5-97718F48C61A}" dt="2024-11-07T10:09:08.549" v="15" actId="1076"/>
        <pc:sldMkLst>
          <pc:docMk/>
          <pc:sldMk cId="1400671450" sldId="296"/>
        </pc:sldMkLst>
        <pc:grpChg chg="add del">
          <ac:chgData name="ツカコシ　ジュン" userId="ae20e312-14b5-434e-8bf7-85233a610df7" providerId="ADAL" clId="{FE54814C-2617-4E0F-89F5-97718F48C61A}" dt="2024-11-07T10:08:37.979" v="9" actId="478"/>
          <ac:grpSpMkLst>
            <pc:docMk/>
            <pc:sldMk cId="1400671450" sldId="296"/>
            <ac:grpSpMk id="145" creationId="{00000000-0000-0000-0000-000000000000}"/>
          </ac:grpSpMkLst>
        </pc:grpChg>
        <pc:picChg chg="add mod">
          <ac:chgData name="ツカコシ　ジュン" userId="ae20e312-14b5-434e-8bf7-85233a610df7" providerId="ADAL" clId="{FE54814C-2617-4E0F-89F5-97718F48C61A}" dt="2024-11-07T10:09:08.549" v="15" actId="1076"/>
          <ac:picMkLst>
            <pc:docMk/>
            <pc:sldMk cId="1400671450" sldId="296"/>
            <ac:picMk id="3" creationId="{2988E38D-A826-2B11-849B-71AFFF852194}"/>
          </ac:picMkLst>
        </pc:picChg>
        <pc:picChg chg="add del">
          <ac:chgData name="ツカコシ　ジュン" userId="ae20e312-14b5-434e-8bf7-85233a610df7" providerId="ADAL" clId="{FE54814C-2617-4E0F-89F5-97718F48C61A}" dt="2024-11-07T10:08:32.669" v="8" actId="478"/>
          <ac:picMkLst>
            <pc:docMk/>
            <pc:sldMk cId="1400671450" sldId="296"/>
            <ac:picMk id="161" creationId="{00000000-0000-0000-0000-000000000000}"/>
          </ac:picMkLst>
        </pc:picChg>
      </pc:sldChg>
      <pc:sldChg chg="addSp delSp modSp mod">
        <pc:chgData name="ツカコシ　ジュン" userId="ae20e312-14b5-434e-8bf7-85233a610df7" providerId="ADAL" clId="{FE54814C-2617-4E0F-89F5-97718F48C61A}" dt="2024-11-07T10:11:13.352" v="20" actId="27614"/>
        <pc:sldMkLst>
          <pc:docMk/>
          <pc:sldMk cId="2688197501" sldId="297"/>
        </pc:sldMkLst>
        <pc:grpChg chg="del">
          <ac:chgData name="ツカコシ　ジュン" userId="ae20e312-14b5-434e-8bf7-85233a610df7" providerId="ADAL" clId="{FE54814C-2617-4E0F-89F5-97718F48C61A}" dt="2024-11-07T10:10:54.252" v="16" actId="478"/>
          <ac:grpSpMkLst>
            <pc:docMk/>
            <pc:sldMk cId="2688197501" sldId="297"/>
            <ac:grpSpMk id="173" creationId="{00000000-0000-0000-0000-000000000000}"/>
          </ac:grpSpMkLst>
        </pc:grpChg>
        <pc:picChg chg="add mod">
          <ac:chgData name="ツカコシ　ジュン" userId="ae20e312-14b5-434e-8bf7-85233a610df7" providerId="ADAL" clId="{FE54814C-2617-4E0F-89F5-97718F48C61A}" dt="2024-11-07T10:11:13.352" v="20" actId="27614"/>
          <ac:picMkLst>
            <pc:docMk/>
            <pc:sldMk cId="2688197501" sldId="297"/>
            <ac:picMk id="3" creationId="{8B23AADB-CDA7-008F-191D-8C17586A82BA}"/>
          </ac:picMkLst>
        </pc:picChg>
        <pc:picChg chg="del topLvl">
          <ac:chgData name="ツカコシ　ジュン" userId="ae20e312-14b5-434e-8bf7-85233a610df7" providerId="ADAL" clId="{FE54814C-2617-4E0F-89F5-97718F48C61A}" dt="2024-11-07T10:10:54.252" v="16" actId="478"/>
          <ac:picMkLst>
            <pc:docMk/>
            <pc:sldMk cId="2688197501" sldId="297"/>
            <ac:picMk id="174" creationId="{00000000-0000-0000-0000-000000000000}"/>
          </ac:picMkLst>
        </pc:picChg>
        <pc:picChg chg="del topLvl">
          <ac:chgData name="ツカコシ　ジュン" userId="ae20e312-14b5-434e-8bf7-85233a610df7" providerId="ADAL" clId="{FE54814C-2617-4E0F-89F5-97718F48C61A}" dt="2024-11-07T10:11:09.373" v="18" actId="478"/>
          <ac:picMkLst>
            <pc:docMk/>
            <pc:sldMk cId="2688197501" sldId="297"/>
            <ac:picMk id="175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7499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5194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7319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5852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2621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2500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5232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267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4.xml"/><Relationship Id="rId7" Type="http://schemas.openxmlformats.org/officeDocument/2006/relationships/slide" Target="slide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16.xml"/><Relationship Id="rId10" Type="http://schemas.openxmlformats.org/officeDocument/2006/relationships/slide" Target="slide14.xml"/><Relationship Id="rId4" Type="http://schemas.openxmlformats.org/officeDocument/2006/relationships/slide" Target="slide8.xml"/><Relationship Id="rId9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87BA6D-05F7-7548-AEF2-CB4BB551D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832" y="593408"/>
            <a:ext cx="7148335" cy="13255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kumimoji="1" lang="ja-JP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宇宙探検</a:t>
            </a:r>
          </a:p>
        </p:txBody>
      </p:sp>
      <p:sp>
        <p:nvSpPr>
          <p:cNvPr id="4" name="タイトル 1">
            <a:hlinkClick r:id="rId2" action="ppaction://hlinksldjump"/>
            <a:extLst>
              <a:ext uri="{FF2B5EF4-FFF2-40B4-BE49-F238E27FC236}">
                <a16:creationId xmlns:a16="http://schemas.microsoft.com/office/drawing/2014/main" id="{5C325B00-194B-69C4-54D3-A5742BFA57C8}"/>
              </a:ext>
            </a:extLst>
          </p:cNvPr>
          <p:cNvSpPr txBox="1">
            <a:spLocks/>
          </p:cNvSpPr>
          <p:nvPr/>
        </p:nvSpPr>
        <p:spPr>
          <a:xfrm>
            <a:off x="2382360" y="2710309"/>
            <a:ext cx="7427280" cy="28915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kumimoji="1" lang="ja-JP" alt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スタート！</a:t>
            </a:r>
          </a:p>
        </p:txBody>
      </p:sp>
    </p:spTree>
    <p:extLst>
      <p:ext uri="{BB962C8B-B14F-4D97-AF65-F5344CB8AC3E}">
        <p14:creationId xmlns:p14="http://schemas.microsoft.com/office/powerpoint/2010/main" val="876106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/>
        </p:nvSpPr>
        <p:spPr>
          <a:xfrm>
            <a:off x="-85531" y="89338"/>
            <a:ext cx="1236306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6000" b="1" dirty="0">
                <a:solidFill>
                  <a:srgbClr val="7030A0"/>
                </a:solidFill>
              </a:rPr>
              <a:t>うちゅう人との出会い</a:t>
            </a:r>
            <a:endParaRPr sz="60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E4E26C7-DCA4-4D53-B20C-A4078D629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71" y="1105001"/>
            <a:ext cx="10520855" cy="566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63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hlinkClick r:id="rId2" action="ppaction://hlinksldjump"/>
            <a:extLst>
              <a:ext uri="{FF2B5EF4-FFF2-40B4-BE49-F238E27FC236}">
                <a16:creationId xmlns:a16="http://schemas.microsoft.com/office/drawing/2014/main" id="{5C325B00-194B-69C4-54D3-A5742BFA57C8}"/>
              </a:ext>
            </a:extLst>
          </p:cNvPr>
          <p:cNvSpPr txBox="1">
            <a:spLocks/>
          </p:cNvSpPr>
          <p:nvPr/>
        </p:nvSpPr>
        <p:spPr>
          <a:xfrm>
            <a:off x="2520906" y="2059146"/>
            <a:ext cx="7427280" cy="289150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kumimoji="1" lang="ja-JP" alt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もどる</a:t>
            </a:r>
          </a:p>
        </p:txBody>
      </p:sp>
    </p:spTree>
    <p:extLst>
      <p:ext uri="{BB962C8B-B14F-4D97-AF65-F5344CB8AC3E}">
        <p14:creationId xmlns:p14="http://schemas.microsoft.com/office/powerpoint/2010/main" val="184204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/>
        </p:nvSpPr>
        <p:spPr>
          <a:xfrm>
            <a:off x="157655" y="634501"/>
            <a:ext cx="121920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6000" b="1" dirty="0">
                <a:solidFill>
                  <a:srgbClr val="7030A0"/>
                </a:solidFill>
              </a:rPr>
              <a:t>無重力の中</a:t>
            </a:r>
            <a:r>
              <a:rPr lang="ja-JP" altLang="en-US" sz="60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をお散歩</a:t>
            </a:r>
            <a:endParaRPr sz="60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4B207CB-BC51-42E0-A844-CDD0B820B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614" y="1650123"/>
            <a:ext cx="10436772" cy="5207877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0DB00D-FF24-48C0-BB7B-265A207D49E1}"/>
              </a:ext>
            </a:extLst>
          </p:cNvPr>
          <p:cNvSpPr txBox="1"/>
          <p:nvPr/>
        </p:nvSpPr>
        <p:spPr>
          <a:xfrm>
            <a:off x="2879834" y="199697"/>
            <a:ext cx="220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chemeClr val="accent5"/>
                </a:solidFill>
                <a:latin typeface="+mj-ea"/>
                <a:ea typeface="+mj-ea"/>
              </a:rPr>
              <a:t>むじゅうりょく</a:t>
            </a:r>
          </a:p>
        </p:txBody>
      </p:sp>
    </p:spTree>
    <p:extLst>
      <p:ext uri="{BB962C8B-B14F-4D97-AF65-F5344CB8AC3E}">
        <p14:creationId xmlns:p14="http://schemas.microsoft.com/office/powerpoint/2010/main" val="493472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hlinkClick r:id="rId2" action="ppaction://hlinksldjump"/>
            <a:extLst>
              <a:ext uri="{FF2B5EF4-FFF2-40B4-BE49-F238E27FC236}">
                <a16:creationId xmlns:a16="http://schemas.microsoft.com/office/drawing/2014/main" id="{5C325B00-194B-69C4-54D3-A5742BFA57C8}"/>
              </a:ext>
            </a:extLst>
          </p:cNvPr>
          <p:cNvSpPr txBox="1">
            <a:spLocks/>
          </p:cNvSpPr>
          <p:nvPr/>
        </p:nvSpPr>
        <p:spPr>
          <a:xfrm>
            <a:off x="2520906" y="2059146"/>
            <a:ext cx="7427280" cy="289150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kumimoji="1" lang="ja-JP" alt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もどる</a:t>
            </a:r>
          </a:p>
        </p:txBody>
      </p:sp>
    </p:spTree>
    <p:extLst>
      <p:ext uri="{BB962C8B-B14F-4D97-AF65-F5344CB8AC3E}">
        <p14:creationId xmlns:p14="http://schemas.microsoft.com/office/powerpoint/2010/main" val="1276950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/>
        </p:nvSpPr>
        <p:spPr>
          <a:xfrm>
            <a:off x="648929" y="170929"/>
            <a:ext cx="1154307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6000" b="1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月のうさぎともちつき</a:t>
            </a:r>
            <a:endParaRPr sz="6000" b="1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5D91B6E-D156-4A44-BB71-C68AE67B6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614" y="1186551"/>
            <a:ext cx="9059917" cy="532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07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hlinkClick r:id="rId2" action="ppaction://hlinksldjump"/>
            <a:extLst>
              <a:ext uri="{FF2B5EF4-FFF2-40B4-BE49-F238E27FC236}">
                <a16:creationId xmlns:a16="http://schemas.microsoft.com/office/drawing/2014/main" id="{5C325B00-194B-69C4-54D3-A5742BFA57C8}"/>
              </a:ext>
            </a:extLst>
          </p:cNvPr>
          <p:cNvSpPr txBox="1">
            <a:spLocks/>
          </p:cNvSpPr>
          <p:nvPr/>
        </p:nvSpPr>
        <p:spPr>
          <a:xfrm>
            <a:off x="2520906" y="2059146"/>
            <a:ext cx="7427280" cy="289150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kumimoji="1" lang="ja-JP" alt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もどる</a:t>
            </a:r>
          </a:p>
        </p:txBody>
      </p:sp>
    </p:spTree>
    <p:extLst>
      <p:ext uri="{BB962C8B-B14F-4D97-AF65-F5344CB8AC3E}">
        <p14:creationId xmlns:p14="http://schemas.microsoft.com/office/powerpoint/2010/main" val="2347522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/>
        </p:nvSpPr>
        <p:spPr>
          <a:xfrm>
            <a:off x="246771" y="85689"/>
            <a:ext cx="1154307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6000" b="1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たくさんの流れ星</a:t>
            </a:r>
            <a:endParaRPr sz="6000" b="1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11904E0-9C78-4F29-8C2D-85FE0397D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320" y="1642241"/>
            <a:ext cx="4876800" cy="48768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F45BCAC-C0C4-4D89-A075-16E16F634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120" y="1642241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71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hlinkClick r:id="rId2" action="ppaction://hlinksldjump"/>
            <a:extLst>
              <a:ext uri="{FF2B5EF4-FFF2-40B4-BE49-F238E27FC236}">
                <a16:creationId xmlns:a16="http://schemas.microsoft.com/office/drawing/2014/main" id="{5C325B00-194B-69C4-54D3-A5742BFA57C8}"/>
              </a:ext>
            </a:extLst>
          </p:cNvPr>
          <p:cNvSpPr txBox="1">
            <a:spLocks/>
          </p:cNvSpPr>
          <p:nvPr/>
        </p:nvSpPr>
        <p:spPr>
          <a:xfrm>
            <a:off x="2520906" y="2059146"/>
            <a:ext cx="7427280" cy="289150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kumimoji="1" lang="ja-JP" alt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もどる</a:t>
            </a:r>
          </a:p>
        </p:txBody>
      </p:sp>
    </p:spTree>
    <p:extLst>
      <p:ext uri="{BB962C8B-B14F-4D97-AF65-F5344CB8AC3E}">
        <p14:creationId xmlns:p14="http://schemas.microsoft.com/office/powerpoint/2010/main" val="251888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/>
          <p:nvPr/>
        </p:nvSpPr>
        <p:spPr>
          <a:xfrm>
            <a:off x="-223934" y="169943"/>
            <a:ext cx="1256833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6000" b="1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太陽が近づいてきた！</a:t>
            </a:r>
            <a:endParaRPr sz="6000" b="1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F7A0579-625E-498A-BF85-AC71C96BD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124" y="1355833"/>
            <a:ext cx="5654566" cy="520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97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hlinkClick r:id="rId2" action="ppaction://hlinksldjump"/>
            <a:extLst>
              <a:ext uri="{FF2B5EF4-FFF2-40B4-BE49-F238E27FC236}">
                <a16:creationId xmlns:a16="http://schemas.microsoft.com/office/drawing/2014/main" id="{5C325B00-194B-69C4-54D3-A5742BFA57C8}"/>
              </a:ext>
            </a:extLst>
          </p:cNvPr>
          <p:cNvSpPr txBox="1">
            <a:spLocks/>
          </p:cNvSpPr>
          <p:nvPr/>
        </p:nvSpPr>
        <p:spPr>
          <a:xfrm>
            <a:off x="2520906" y="2059146"/>
            <a:ext cx="7427280" cy="289150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kumimoji="1" lang="ja-JP" alt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もどる</a:t>
            </a:r>
          </a:p>
        </p:txBody>
      </p:sp>
    </p:spTree>
    <p:extLst>
      <p:ext uri="{BB962C8B-B14F-4D97-AF65-F5344CB8AC3E}">
        <p14:creationId xmlns:p14="http://schemas.microsoft.com/office/powerpoint/2010/main" val="3940701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178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B0AC318B-F857-4604-91E6-384168455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73" y="70945"/>
            <a:ext cx="11993053" cy="6716110"/>
          </a:xfrm>
          <a:prstGeom prst="rect">
            <a:avLst/>
          </a:prstGeom>
        </p:spPr>
      </p:pic>
      <p:sp>
        <p:nvSpPr>
          <p:cNvPr id="6" name="星: 32 pt 5">
            <a:hlinkClick r:id="rId3" action="ppaction://hlinksldjump"/>
            <a:extLst>
              <a:ext uri="{FF2B5EF4-FFF2-40B4-BE49-F238E27FC236}">
                <a16:creationId xmlns:a16="http://schemas.microsoft.com/office/drawing/2014/main" id="{6D3A7656-18A3-C19B-59CD-ABC30AC8FE9B}"/>
              </a:ext>
            </a:extLst>
          </p:cNvPr>
          <p:cNvSpPr/>
          <p:nvPr/>
        </p:nvSpPr>
        <p:spPr>
          <a:xfrm>
            <a:off x="594804" y="292963"/>
            <a:ext cx="1882066" cy="1775534"/>
          </a:xfrm>
          <a:prstGeom prst="star32">
            <a:avLst>
              <a:gd name="adj" fmla="val 41000"/>
            </a:avLst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？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7" name="星: 32 pt 6">
            <a:hlinkClick r:id="rId4" action="ppaction://hlinksldjump"/>
            <a:extLst>
              <a:ext uri="{FF2B5EF4-FFF2-40B4-BE49-F238E27FC236}">
                <a16:creationId xmlns:a16="http://schemas.microsoft.com/office/drawing/2014/main" id="{D4370E96-CC7F-FA1A-94F3-AA2FDA39AE80}"/>
              </a:ext>
            </a:extLst>
          </p:cNvPr>
          <p:cNvSpPr/>
          <p:nvPr/>
        </p:nvSpPr>
        <p:spPr>
          <a:xfrm>
            <a:off x="2829332" y="2283041"/>
            <a:ext cx="1882066" cy="1775534"/>
          </a:xfrm>
          <a:prstGeom prst="star32">
            <a:avLst>
              <a:gd name="adj" fmla="val 41000"/>
            </a:avLst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？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9" name="星: 32 pt 8">
            <a:hlinkClick r:id="rId5" action="ppaction://hlinksldjump"/>
            <a:extLst>
              <a:ext uri="{FF2B5EF4-FFF2-40B4-BE49-F238E27FC236}">
                <a16:creationId xmlns:a16="http://schemas.microsoft.com/office/drawing/2014/main" id="{7F52030C-4E2C-A7DB-5C0D-861D943CB145}"/>
              </a:ext>
            </a:extLst>
          </p:cNvPr>
          <p:cNvSpPr/>
          <p:nvPr/>
        </p:nvSpPr>
        <p:spPr>
          <a:xfrm>
            <a:off x="4912310" y="507507"/>
            <a:ext cx="1882066" cy="1775534"/>
          </a:xfrm>
          <a:prstGeom prst="star32">
            <a:avLst>
              <a:gd name="adj" fmla="val 41000"/>
            </a:avLst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？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0" name="星: 32 pt 9">
            <a:hlinkClick r:id="rId6" action="ppaction://hlinksldjump"/>
            <a:extLst>
              <a:ext uri="{FF2B5EF4-FFF2-40B4-BE49-F238E27FC236}">
                <a16:creationId xmlns:a16="http://schemas.microsoft.com/office/drawing/2014/main" id="{4AAB3AEB-9600-A556-2D72-3A2D6919220D}"/>
              </a:ext>
            </a:extLst>
          </p:cNvPr>
          <p:cNvSpPr/>
          <p:nvPr/>
        </p:nvSpPr>
        <p:spPr>
          <a:xfrm>
            <a:off x="5723317" y="4174387"/>
            <a:ext cx="1882066" cy="1775534"/>
          </a:xfrm>
          <a:prstGeom prst="star32">
            <a:avLst>
              <a:gd name="adj" fmla="val 41000"/>
            </a:avLst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？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1" name="星: 32 pt 10">
            <a:hlinkClick r:id="rId7" action="ppaction://hlinksldjump"/>
            <a:extLst>
              <a:ext uri="{FF2B5EF4-FFF2-40B4-BE49-F238E27FC236}">
                <a16:creationId xmlns:a16="http://schemas.microsoft.com/office/drawing/2014/main" id="{7A4B69C2-659B-9A7D-8CEA-3898C3611E6C}"/>
              </a:ext>
            </a:extLst>
          </p:cNvPr>
          <p:cNvSpPr/>
          <p:nvPr/>
        </p:nvSpPr>
        <p:spPr>
          <a:xfrm>
            <a:off x="1535837" y="4722920"/>
            <a:ext cx="1882066" cy="1775534"/>
          </a:xfrm>
          <a:prstGeom prst="star32">
            <a:avLst>
              <a:gd name="adj" fmla="val 41000"/>
            </a:avLst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？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2" name="星: 32 pt 11">
            <a:hlinkClick r:id="rId8" action="ppaction://hlinksldjump"/>
            <a:extLst>
              <a:ext uri="{FF2B5EF4-FFF2-40B4-BE49-F238E27FC236}">
                <a16:creationId xmlns:a16="http://schemas.microsoft.com/office/drawing/2014/main" id="{19B2B159-CA18-F1A0-E92F-D1A1DFFF8D14}"/>
              </a:ext>
            </a:extLst>
          </p:cNvPr>
          <p:cNvSpPr/>
          <p:nvPr/>
        </p:nvSpPr>
        <p:spPr>
          <a:xfrm>
            <a:off x="7146838" y="2068497"/>
            <a:ext cx="1882066" cy="1775534"/>
          </a:xfrm>
          <a:prstGeom prst="star32">
            <a:avLst>
              <a:gd name="adj" fmla="val 41000"/>
            </a:avLst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？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3" name="星: 32 pt 12">
            <a:hlinkClick r:id="rId9" action="ppaction://hlinksldjump"/>
            <a:extLst>
              <a:ext uri="{FF2B5EF4-FFF2-40B4-BE49-F238E27FC236}">
                <a16:creationId xmlns:a16="http://schemas.microsoft.com/office/drawing/2014/main" id="{D3A19778-8B6B-DBC0-7324-C9651BE2F35A}"/>
              </a:ext>
            </a:extLst>
          </p:cNvPr>
          <p:cNvSpPr/>
          <p:nvPr/>
        </p:nvSpPr>
        <p:spPr>
          <a:xfrm>
            <a:off x="9368901" y="4330083"/>
            <a:ext cx="1882066" cy="1775534"/>
          </a:xfrm>
          <a:prstGeom prst="star32">
            <a:avLst>
              <a:gd name="adj" fmla="val 41000"/>
            </a:avLst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？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4" name="星: 32 pt 13">
            <a:hlinkClick r:id="rId10" action="ppaction://hlinksldjump"/>
            <a:extLst>
              <a:ext uri="{FF2B5EF4-FFF2-40B4-BE49-F238E27FC236}">
                <a16:creationId xmlns:a16="http://schemas.microsoft.com/office/drawing/2014/main" id="{984DE2B4-10B7-D368-A30D-4122292184D9}"/>
              </a:ext>
            </a:extLst>
          </p:cNvPr>
          <p:cNvSpPr/>
          <p:nvPr/>
        </p:nvSpPr>
        <p:spPr>
          <a:xfrm>
            <a:off x="9582278" y="768591"/>
            <a:ext cx="1882066" cy="1775534"/>
          </a:xfrm>
          <a:prstGeom prst="star32">
            <a:avLst>
              <a:gd name="adj" fmla="val 41000"/>
            </a:avLst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？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022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0" y="0"/>
            <a:ext cx="121920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6000" b="1" dirty="0">
                <a:solidFill>
                  <a:srgbClr val="7030A0"/>
                </a:solidFill>
              </a:rPr>
              <a:t>ロケットはっしゃ</a:t>
            </a:r>
            <a:r>
              <a:rPr lang="ja-JP" altLang="en-US" sz="60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！</a:t>
            </a:r>
            <a:endParaRPr lang="ja-JP" altLang="en-US" dirty="0">
              <a:solidFill>
                <a:srgbClr val="7030A0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346E708-8A44-49D5-B031-CE56721C8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76" y="1015622"/>
            <a:ext cx="10615448" cy="562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91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hlinkClick r:id="rId2" action="ppaction://hlinksldjump"/>
            <a:extLst>
              <a:ext uri="{FF2B5EF4-FFF2-40B4-BE49-F238E27FC236}">
                <a16:creationId xmlns:a16="http://schemas.microsoft.com/office/drawing/2014/main" id="{5C325B00-194B-69C4-54D3-A5742BFA57C8}"/>
              </a:ext>
            </a:extLst>
          </p:cNvPr>
          <p:cNvSpPr txBox="1">
            <a:spLocks/>
          </p:cNvSpPr>
          <p:nvPr/>
        </p:nvSpPr>
        <p:spPr>
          <a:xfrm>
            <a:off x="2520906" y="2059146"/>
            <a:ext cx="7427280" cy="289150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kumimoji="1" lang="ja-JP" alt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もどる</a:t>
            </a:r>
          </a:p>
        </p:txBody>
      </p:sp>
    </p:spTree>
    <p:extLst>
      <p:ext uri="{BB962C8B-B14F-4D97-AF65-F5344CB8AC3E}">
        <p14:creationId xmlns:p14="http://schemas.microsoft.com/office/powerpoint/2010/main" val="3814085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/>
        </p:nvSpPr>
        <p:spPr>
          <a:xfrm>
            <a:off x="0" y="168533"/>
            <a:ext cx="12192000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55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ブラックホールにすいこまれる</a:t>
            </a:r>
            <a:r>
              <a:rPr lang="ja-JP" sz="55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！</a:t>
            </a:r>
            <a:endParaRPr sz="55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E1A8BEE-5300-48C3-9B80-59F432383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69" y="1107211"/>
            <a:ext cx="11035862" cy="558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3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hlinkClick r:id="rId2" action="ppaction://hlinksldjump"/>
            <a:extLst>
              <a:ext uri="{FF2B5EF4-FFF2-40B4-BE49-F238E27FC236}">
                <a16:creationId xmlns:a16="http://schemas.microsoft.com/office/drawing/2014/main" id="{5C325B00-194B-69C4-54D3-A5742BFA57C8}"/>
              </a:ext>
            </a:extLst>
          </p:cNvPr>
          <p:cNvSpPr txBox="1">
            <a:spLocks/>
          </p:cNvSpPr>
          <p:nvPr/>
        </p:nvSpPr>
        <p:spPr>
          <a:xfrm>
            <a:off x="2520906" y="2059146"/>
            <a:ext cx="7427280" cy="289150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kumimoji="1" lang="ja-JP" alt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もどる</a:t>
            </a:r>
          </a:p>
        </p:txBody>
      </p:sp>
    </p:spTree>
    <p:extLst>
      <p:ext uri="{BB962C8B-B14F-4D97-AF65-F5344CB8AC3E}">
        <p14:creationId xmlns:p14="http://schemas.microsoft.com/office/powerpoint/2010/main" val="1279063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/>
        </p:nvSpPr>
        <p:spPr>
          <a:xfrm>
            <a:off x="0" y="148796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6000" b="1" dirty="0">
                <a:solidFill>
                  <a:srgbClr val="7030A0"/>
                </a:solidFill>
              </a:rPr>
              <a:t>いん石がぶつかる</a:t>
            </a:r>
            <a:r>
              <a:rPr lang="ja-JP" altLang="en-US" sz="60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！</a:t>
            </a:r>
            <a:endParaRPr lang="ja-JP" altLang="en-US" dirty="0">
              <a:solidFill>
                <a:srgbClr val="7030A0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55A5D01-4E12-45E9-9B4E-7ADDB2C07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048" y="1068989"/>
            <a:ext cx="10315904" cy="578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9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hlinkClick r:id="rId2" action="ppaction://hlinksldjump"/>
            <a:extLst>
              <a:ext uri="{FF2B5EF4-FFF2-40B4-BE49-F238E27FC236}">
                <a16:creationId xmlns:a16="http://schemas.microsoft.com/office/drawing/2014/main" id="{5C325B00-194B-69C4-54D3-A5742BFA57C8}"/>
              </a:ext>
            </a:extLst>
          </p:cNvPr>
          <p:cNvSpPr txBox="1">
            <a:spLocks/>
          </p:cNvSpPr>
          <p:nvPr/>
        </p:nvSpPr>
        <p:spPr>
          <a:xfrm>
            <a:off x="2520906" y="2059146"/>
            <a:ext cx="7427280" cy="289150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kumimoji="1" lang="ja-JP" alt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もどる</a:t>
            </a:r>
          </a:p>
        </p:txBody>
      </p:sp>
    </p:spTree>
    <p:extLst>
      <p:ext uri="{BB962C8B-B14F-4D97-AF65-F5344CB8AC3E}">
        <p14:creationId xmlns:p14="http://schemas.microsoft.com/office/powerpoint/2010/main" val="3854453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56</Words>
  <Application>Microsoft Office PowerPoint</Application>
  <PresentationFormat>ワイド画面</PresentationFormat>
  <Paragraphs>27</Paragraphs>
  <Slides>19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3" baseType="lpstr">
      <vt:lpstr>HG創英角ﾎﾟｯﾌﾟ体</vt:lpstr>
      <vt:lpstr>ＭＳ Ｐゴシック</vt:lpstr>
      <vt:lpstr>Arial</vt:lpstr>
      <vt:lpstr>Office テーマ</vt:lpstr>
      <vt:lpstr>宇宙探検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オーバーな学校での１日</dc:title>
  <dc:creator>越智 亮</dc:creator>
  <cp:lastModifiedBy>智輝 青山</cp:lastModifiedBy>
  <cp:revision>19</cp:revision>
  <dcterms:modified xsi:type="dcterms:W3CDTF">2025-06-15T06:06:53Z</dcterms:modified>
</cp:coreProperties>
</file>